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58" d="100"/>
          <a:sy n="58" d="100"/>
        </p:scale>
        <p:origin x="-690" y="-7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42A7D-3298-4BD9-A2BB-71BF450AE70F}" type="datetimeFigureOut">
              <a:rPr lang="en-US" smtClean="0"/>
              <a:t>9/3/2017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8FF65-F0B9-405C-BA5F-E64DE2F46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460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42A7D-3298-4BD9-A2BB-71BF450AE70F}" type="datetimeFigureOut">
              <a:rPr lang="en-US" smtClean="0"/>
              <a:t>9/3/2017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8FF65-F0B9-405C-BA5F-E64DE2F46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813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42A7D-3298-4BD9-A2BB-71BF450AE70F}" type="datetimeFigureOut">
              <a:rPr lang="en-US" smtClean="0"/>
              <a:t>9/3/2017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8FF65-F0B9-405C-BA5F-E64DE2F46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288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42A7D-3298-4BD9-A2BB-71BF450AE70F}" type="datetimeFigureOut">
              <a:rPr lang="en-US" smtClean="0"/>
              <a:t>9/3/2017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8FF65-F0B9-405C-BA5F-E64DE2F46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810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42A7D-3298-4BD9-A2BB-71BF450AE70F}" type="datetimeFigureOut">
              <a:rPr lang="en-US" smtClean="0"/>
              <a:t>9/3/2017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8FF65-F0B9-405C-BA5F-E64DE2F46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02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42A7D-3298-4BD9-A2BB-71BF450AE70F}" type="datetimeFigureOut">
              <a:rPr lang="en-US" smtClean="0"/>
              <a:t>9/3/2017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8FF65-F0B9-405C-BA5F-E64DE2F46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791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42A7D-3298-4BD9-A2BB-71BF450AE70F}" type="datetimeFigureOut">
              <a:rPr lang="en-US" smtClean="0"/>
              <a:t>9/3/2017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8FF65-F0B9-405C-BA5F-E64DE2F46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779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42A7D-3298-4BD9-A2BB-71BF450AE70F}" type="datetimeFigureOut">
              <a:rPr lang="en-US" smtClean="0"/>
              <a:t>9/3/2017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8FF65-F0B9-405C-BA5F-E64DE2F46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590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42A7D-3298-4BD9-A2BB-71BF450AE70F}" type="datetimeFigureOut">
              <a:rPr lang="en-US" smtClean="0"/>
              <a:t>9/3/2017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8FF65-F0B9-405C-BA5F-E64DE2F46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783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42A7D-3298-4BD9-A2BB-71BF450AE70F}" type="datetimeFigureOut">
              <a:rPr lang="en-US" smtClean="0"/>
              <a:t>9/3/2017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8FF65-F0B9-405C-BA5F-E64DE2F46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433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42A7D-3298-4BD9-A2BB-71BF450AE70F}" type="datetimeFigureOut">
              <a:rPr lang="en-US" smtClean="0"/>
              <a:t>9/3/2017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8FF65-F0B9-405C-BA5F-E64DE2F46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42A7D-3298-4BD9-A2BB-71BF450AE70F}" type="datetimeFigureOut">
              <a:rPr lang="en-US" smtClean="0"/>
              <a:t>9/3/2017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A8FF65-F0B9-405C-BA5F-E64DE2F46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927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2" y="627888"/>
            <a:ext cx="9653016" cy="560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7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4000"/>
            <a:ext cx="9765079" cy="67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9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5" y="54000"/>
            <a:ext cx="9709026" cy="67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65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5" y="54000"/>
            <a:ext cx="9709026" cy="67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8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00"/>
            <a:ext cx="9988421" cy="6750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3" y="1769790"/>
            <a:ext cx="8815455" cy="414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26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00"/>
            <a:ext cx="9988421" cy="67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81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5" y="54000"/>
            <a:ext cx="9709026" cy="67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3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5" y="54000"/>
            <a:ext cx="9709026" cy="67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86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</TotalTime>
  <Words>0</Words>
  <Application>Microsoft Office PowerPoint</Application>
  <PresentationFormat>A4 Paper (210x297 mm)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Windows</dc:creator>
  <cp:lastModifiedBy>Juan Pablo Lorenzo</cp:lastModifiedBy>
  <cp:revision>3</cp:revision>
  <dcterms:created xsi:type="dcterms:W3CDTF">2017-09-03T18:45:12Z</dcterms:created>
  <dcterms:modified xsi:type="dcterms:W3CDTF">2017-09-03T19:37:50Z</dcterms:modified>
</cp:coreProperties>
</file>